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 of 76.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Back of the tongue up to the back of the roof, same as /k/. Voice ON — /g/.</a:t>
            </a:r>
          </a:p>
          <a:p>
            <a:r>
              <a:t>SAY: Now you check it on yourself. Hand on your throat: /g/ buzzes, /k/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/g/ … /g/ … /g/.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/k/.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b, k, f, j.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/g/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Back of the tongue up to the back of the roof, same as /k/. Voice ON — /g/.</a:t>
            </a:r>
          </a:p>
        </p:txBody>
      </p:sp>
      <p:pic>
        <p:nvPicPr>
          <p:cNvPr id="5" name="Picture 4" descr="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/g/ buzzes, /k/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