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9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r.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palatal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Curl your tongue tip up and back, and do NOT let it touch anything. Round your lips a little. Voice on — rrrr.</a:t>
            </a:r>
          </a:p>
          <a:p>
            <a:r>
              <a:t>SAY: Now you check it on yourself. Mirror: lips a bit round, tongue not touching. If it touches, you get /l/ or a tapped r.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/r/ … /r/ … /r/.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/l/, and the rolled or tapped r of Arabic, Somali and Urdu — all three roll it. English does not.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/r/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Curl your tongue tip up and back, and do NOT let it touch anything. Round your lips a little. Voice on — rrrr.</a:t>
            </a:r>
          </a:p>
        </p:txBody>
      </p:sp>
      <p:pic>
        <p:nvPicPr>
          <p:cNvPr id="5" name="Picture 4" descr="r_pala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lips a bit round, tongue not touching. If it touches, you get /l/ or a tapped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