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10 of 76.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v.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labiodental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Top teeth on your bottom lip, exactly like /f/. Turn your voice ON — vvvvv. Your lip will tickle.</a:t>
            </a:r>
          </a:p>
          <a:p>
            <a:r>
              <a:t>SAY: Now you check it on yourself. Hand on your throat: /v/ buzzes, /f/ does not. Feel the tickle on your lip.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/v/ … /v/ … /v/.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/f/ and /b/. This sound does not exist in Somali or Arabic, so expect it to need real teaching, not a reminder.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/v/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Top teeth on your bottom lip, exactly like /f/. Turn your voice ON — vvvvv. Your lip will tickle.</a:t>
            </a:r>
          </a:p>
        </p:txBody>
      </p:sp>
      <p:pic>
        <p:nvPicPr>
          <p:cNvPr id="5" name="Picture 4" descr="v_labiodent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/v/ buzzes, /f/ does not. Feel the tickle on your lip.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