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11 of 76. 26.9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written z.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alveolar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Exactly the same mouth as /s/. Voice ON — zzzzz, like a bee.</a:t>
            </a:r>
          </a:p>
          <a:p>
            <a:r>
              <a:t>SAY: Now you check it on yourself. Hand on your throat: /z/ buzzes, /s/ does not. Same tongue for both.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/z/ … /z/ … /z/.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/s/.</a:t>
            </a:r>
          </a:p>
          <a:p>
            <a:r>
              <a:t>NOTE: This sound does not exist in Somali. For those children it is a new physical skill, not a reminder. Expect it to take days, and do not let the column start until the mouth can make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Consonants p, r, t, v, w, y, z; final 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9  ·  p.11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/z/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z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Exactly the same mouth as /s/. Voice ON — zzzzz, like a bee.</a:t>
            </a:r>
          </a:p>
        </p:txBody>
      </p:sp>
      <p:pic>
        <p:nvPicPr>
          <p:cNvPr id="5" name="Picture 4" descr="z_alveol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Hand on your throat: /z/ buzzes, /s/ does not. Same tongue for both.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pad    pal    Pam    pan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pat    rag    ram    ran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rap    rat    tab    Tad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tag    tan    tap    tax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Val    wag    yak    van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wax    yam    vat    yap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yam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vat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yap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