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13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 has a cap.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Mack has a jazz band.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 sack.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has a fat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Val has jam.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ck; qu · a as a word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11, Lesson 12, Lesson 13  ·  p.15–16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 has a cap.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Mack has a jazz band.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back    hack    Jack    lack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Mack    pack    rack    sack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tack    Zack    quack    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Jack    lack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bat    cap    pan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Mack    pack    rack    sack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tack    Zack    quack    pal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bag    rag    cab   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can    bat    Jack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    sack    Pam    fat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Val    jam    Jan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Cal    hat    Mack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jazz    band    back    pack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 sack.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has a fat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Val has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