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17 of 76. 26.9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the sound we call short e.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front mid position.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Mouth open about half as wide as for short a. Lips still spread. Tongue in the middle — /e/, as in 'bed'.</a:t>
            </a:r>
          </a:p>
          <a:p>
            <a:r>
              <a:t>SAY: Now you check it on yourself. Say 'bad' then 'bed' with a hand under your chin. Feel the jaw come UP.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/ɛ/ … /ɛ/ … /ɛ/.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/æ/ and /ɪ/ — it sits between them.</a:t>
            </a:r>
          </a:p>
          <a:p>
            <a:r>
              <a:t>NOTE: This sound does not exist in Arabic. For those children it is a new physical skill, not a reminder. Expect it to take days, and do not let the column start until the mouth can make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Short vowels a, e, i, o, u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15  ·  p.22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/ɛ/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short 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Mouth open about half as wide as for short a. Lips still spread. Tongue in the middle — /e/, as in 'bed'.</a:t>
            </a:r>
          </a:p>
        </p:txBody>
      </p:sp>
      <p:pic>
        <p:nvPicPr>
          <p:cNvPr id="5" name="Picture 4" descr="shorte_front-mi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Say 'bad' then 'bed' with a hand under your chin. Feel the jaw come UP.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bad    bed    bag    beg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hat    hen    pan    pen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sat    set    Nat    net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ban    Ben    bat    bet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pat    pet    pack    peck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dad    deck    tack    Ted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hack    ham    hem    Dan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den    lag    leg    lack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let    ran    red    bid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big    hit    pin    sit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nit    bin    bit    pit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pick    did    tick    him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din    lip    lick    rib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Bob    bud    bog    bug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hot    hut    pop    pun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luck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rob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rub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