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21 of 76.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Deb had an egg.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let Ken get wet.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Deb has a red pen.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Send Len an ax.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e.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front mid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Mouth open about half as wide as for short a. Lips still spread. Tongue in the middle — /e/, as in 'bed'.</a:t>
            </a:r>
          </a:p>
          <a:p>
            <a:r>
              <a:t>SAY: Now you check it on yourself. Say 'bad' then 'bed' with a hand under your chin. Feel the jaw come UP.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/ɛ/ … /ɛ/ … /ɛ/.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/æ/ and /ɪ/ — it sits between them.</a:t>
            </a:r>
          </a:p>
          <a:p>
            <a:r>
              <a:t>NOTE: This sound does not exist in Arabic.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Bess fed Jack an egg.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Rex tell Pam?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e words · Short e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16, Lesson 17  ·  p.23–25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Deb had an egg.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let Ken get wet.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Deb has a red pen.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Send Len an ax.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/ɛ/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Mouth open about half as wide as for short a. Lips still spread. Tongue in the middle — /e/, as in 'bed'.</a:t>
            </a:r>
          </a:p>
        </p:txBody>
      </p:sp>
      <p:pic>
        <p:nvPicPr>
          <p:cNvPr id="5" name="Picture 4" descr="shorte_front-m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'bad' then 'bed' with a hand under your chin. Feel the jaw come UP.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Ed    egg    ell    Deb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beck    bed    Jeff    beg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bell    web    deck    fed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keg    cell    neck    led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leg    dell    peck    Ned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Meg    fell    red    peg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Ted    sell    wed    tell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well    yell    Continued    gem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hem    den    fen    hen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Jen    Ken    Len    men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pen    ten    yen    end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bend    fend    lend    mend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rend    send    tend    wend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pep    rep    yes    Bess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less    mess    bet    Rex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Bess fed Jack an egg.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Rex tell Pam?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