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24 of 76. 26.9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the sound we call short i.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front high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Mouth barely open. Lips spread. Tongue high and forward, but relaxed — /i/, as in 'sit'.</a:t>
            </a:r>
          </a:p>
          <a:p>
            <a:r>
              <a:t>SAY: Now you check it on yourself. Say 'bed' then 'bid': the jaw comes up again, and it is the smallest opening of the three.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/ɪ/ … /ɪ/ … /ɪ/.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The long ee of 'seat'. Arabic and Somali have the long one, not this short relaxed one, so 'sit' comes out as 'seat'.</a:t>
            </a:r>
          </a:p>
          <a:p>
            <a:r>
              <a:t>NOTE: This sound does not exist in Arabic, Somali,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Short i words; f as 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19  ·  p.30–32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/ɪ/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short 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Mouth barely open. Lips spread. Tongue high and forward, but relaxed — /i/, as in 'sit'.</a:t>
            </a:r>
          </a:p>
        </p:txBody>
      </p:sp>
      <p:pic>
        <p:nvPicPr>
          <p:cNvPr id="5" name="Picture 4" descr="shorti_front-high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Say 'bed' then 'bid': the jaw comes up again, and it is the smallest opening of the three.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id    if    bib    Dick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bid    big    fib    did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miff    dig    kick    hid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fig    rib    lick    kid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lid    Nick    mid    pick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rid    quick    Sid    Rick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sick    tick    wick    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    dill    fill    gill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hill    Jill    mill    pill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quill    rill    sill    till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will    dim    him    Jim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Kim    Tim    bin    fin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kin    tin    Continued    dip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his    hip    lip    hiss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kiss    tip    it    bit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wit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Philip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