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27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Tongue tip between your teeth, same as the first th. Voice ON — this is the th in 'the' and 'that'.</a:t>
            </a:r>
          </a:p>
          <a:p>
            <a:r>
              <a:t>SAY: Now you check it on yourself. Hand on your throat. Say 'thin', then 'this'. The second one buzzes.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/ð/ … /ð/ … /ð/.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/d/ and /z/.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/ð/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Tongue tip between your teeth, same as the first th. Voice ON — this is the th in 'the' and 'that'.</a:t>
            </a:r>
          </a:p>
        </p:txBody>
      </p:sp>
      <p:pic>
        <p:nvPicPr>
          <p:cNvPr id="5" name="Picture 4" descr="th_dental_voic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throat. Say 'thin', then 'this'. The second one buzzes.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