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28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a thin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is his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is Beth.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them that Rex is at bat.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wide like short a, but now pull your tongue BACK and let your lips go round — /o/, as in 'hot'.</a:t>
            </a:r>
          </a:p>
          <a:p>
            <a:r>
              <a:t>SAY: Now you check it on yourself. Mirror: wide open, but the lips are round, not smiling. That is what separates it from short a.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/ɒ/ … /ɒ/ … /ɒ/.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— the jaw is the same, the tongue and lips are not.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That man has a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a big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Short o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22, Lesson 23  ·  p.35–37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a thin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is his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is Beth.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them that Rex is at bat.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wide like short a, but now pull your tongue BACK and let your lips go round — /o/, as in 'hot'.</a:t>
            </a:r>
          </a:p>
        </p:txBody>
      </p:sp>
      <p:pic>
        <p:nvPicPr>
          <p:cNvPr id="5" name="Picture 4" descr="short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open, but the lips are round, not smiling. That is what separates it from short 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man    has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is    big    thin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This    his    Beth    Tell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them    Rex    at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bag    Did    Rick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hid    with    ran    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dig    sand    pig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    hand    Phil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Seth    Then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Quick    get    thick    net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Short    ock    of    Bob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dock    cod    off    cog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doll    cob    hock    mod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job    lock    nod    fog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gob    mock    rod    hog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That man has a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a big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