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29 of 76.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pot got hot.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Bob and Don sat on the dock.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Tell Mom that Bob has the mop.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red hen fell in the bath and got wet.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Tom is the son of Jack.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dog ran with the cat.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o sentences · Plural s, es, and 's ·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24, Lesson 25, Lesson 26  ·  p.38–40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pot got hot.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Bob and Don sat on the dock.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Tell Mom that Bob has the mop.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    quick    fox    got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on    top    of    red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hen    fell    in    bath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and    wet    will    win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Tom    is    son    Jack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dog    ran    with    cat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pot    hot    not    Bob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Don    sat    dock    Tell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Mom    that    has    mop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big    tin    lock   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But    cats    dogs    pets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wigs    pigs    pills    pots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pans    hands    kiss    kisses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taxes    foxes    don's    bob's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jack's    jill's    The    man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red hen fell in the bath and got wet.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Tom is the son of Jack.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dog ran with the cat.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