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30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Jack pull the big log up the hill?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Jack and Jill ran up the hill.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Bud's dog fell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Gus put the mug on the rug.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dug in the mud and had fun.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Tom's dad put the pup in the tub.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words · Short u sentences · Consonants b and 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27, Lesson 28, Lesson 28a  ·  p.41–42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Jack pull the big log up the hill?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Jack and Jill ran up the hill.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Bud's dog fell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Gus put the mug on the rug.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bud's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    bud    bug    cull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    dub    dud    dug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dull    fun    hub    hug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gull    gun    pub    Jug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hull    pun    rub    lug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run    sub    full   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tub    rug    pull    tug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us    cup    bus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lux    buzz    pup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    cut    fuzz    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fuss    nut    bad    bed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    bob    dud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deb    bid    dub    dab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bib    dod    bud    bab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dog    dug    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dug in the mud and had fun.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Tom's dad put the pup in the tub.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