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31 of 76. 27.9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ch.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postalveolar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it like /t/ — tongue up on the ridge — then let it go into sh. Two sounds glued into one: ch.</a:t>
            </a:r>
          </a:p>
          <a:p>
            <a:r>
              <a:t>SAY: Now you check it on yourself. Say /t/ then shhh, faster and faster, until they join.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/tʃ/ … /tʃ/ … /tʃ/.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sh. A child who says 'shair' for 'chair' is missing the /t/ at the front.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sh.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sh · Consonant digraph ch · Consonant digraph wh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29, Lesson 30, Lesson 31  ·  p.43–44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/tʃ/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it like /t/ — tongue up on the ridge — then let it go into sh. Two sounds glued into one: ch.</a:t>
            </a:r>
          </a:p>
        </p:txBody>
      </p:sp>
      <p:pic>
        <p:nvPicPr>
          <p:cNvPr id="5" name="Picture 4" descr="ch_post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/t/ then shhh, faster and faster, until they join.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ash    mesh    dish    gosh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gush    fish    Josh    hush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cash    wish    mush    dash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rush    lash    push    mash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rash    sash    shed    shin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shock    shun    sham    shell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ship    shop    shut    shall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shot    shack    chap    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chick    chop    chuck    chat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chess    chill    chug    chin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chip    rich    much    such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which    when    whack    what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which    whim    whiff    whip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