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32 of 76.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This dish is full of chips.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Pam sat on the deck of the ship.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Don has a chill.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Don had fish and chips.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Which dish is Dad's?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Which dish has the fish in it?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Review of sh, ch, wh words · Sentences · Verbs to be and to have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32, Lesson 33, Lesson 34  ·  p.45–47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This dish is full of chips.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Pam sat on the deck of the ship.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Don has a chill.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had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cash    fish    chess    what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chop    shock    ship    shop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chuck    rich    much    shack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shut    rash    chug    dish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which    chill    shell    chin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wish    when    check    rush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chick    such    ash    dash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shed    shot    mush    shun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chap    churn    chip    whip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mash    hush    whim    whack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Don    had    fish    and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chips    Which    dish    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dad's    has    the    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it    This    full    of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Pam    sat    on    deck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Don had fish and chips.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Which dish is Dad's?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Which dish has the fish in it?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