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33 of 76.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They have six pets.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You have a pet pig.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Are you sick?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have a cat.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She has a dog.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We have a cat, and a dog.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 with verbs to be and to have · Contractions · Sentences with contractions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35, Lesson 36, Lesson 37  ·  p.48–49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They have six pets.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You have a pet pig.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Are you sick?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jog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it's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have    cat    She    has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dog    and    They    six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pets    You    pet    pig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Are    sick    am    well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put    the    pup    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bed    were    in    tub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hut    had    rash    Did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get    not    win    Yes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won    isn't    can't    hasn't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let's    didn't    peg's    jill's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it's    is    not    isn't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can    can't    has    hasn't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it    let    us    let's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did    didn't    Bill    sad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this    peg's    dog    jill's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have a cat.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She has a dog.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We have a cat, and a dog.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