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2, day 36 of 76. 30.4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Calvin put the pencil in his jacket pocket.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Don put a red ribbon on his cat.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Peg's husband has a wagon.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camel sat on the cactus.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SAY: We have a new sound today. It is written aw. Before we read it, we are going to make it.</a:t>
            </a:r>
          </a:p>
          <a:p>
            <a:r>
              <a:t>SAY: Watch my mouth. Do not say anything yet — just watch.</a:t>
            </a:r>
          </a:p>
          <a:p>
            <a:r>
              <a:t>DO: Make the sound three times, slowly, exaggerated. Say nothing else. Let them watch your back low position.</a:t>
            </a:r>
          </a:p>
          <a:p>
            <a:r>
              <a:t>SAY: What did you notice about my mouth?</a:t>
            </a:r>
          </a:p>
          <a:p>
            <a:r>
              <a:t>NOTE: Take two or three answers. Steer toward the moving part — lips, tongue, teeth, air, voice. Do not correct wrong noticing; ask another child.</a:t>
            </a:r>
          </a:p>
          <a:p>
            <a:r>
              <a:t>SAY: Open your mouth like short o, then push your lips forward into a round shape and hold it — aww, as in 'all' and 'saw'.</a:t>
            </a:r>
          </a:p>
          <a:p>
            <a:r>
              <a:t>SAY: Now you check it on yourself. Mirror: wide open AND round lips at the same time. Short o is open with flat lips; this one is open with round lips.</a:t>
            </a:r>
          </a:p>
          <a:p>
            <a:r>
              <a:t>DO: Every child does the check. Walk the room. You are looking for the check being DONE, not for the sound being perfect yet.</a:t>
            </a:r>
          </a:p>
          <a:p>
            <a:r>
              <a:t>SAY: Say it with me. /ɔ/ … /ɔ/ … /ɔ/.</a:t>
            </a:r>
          </a:p>
          <a:p>
            <a:r>
              <a:t>NOTE: Individual turns from four or five children, chosen so you hear the ones you are worried about. Give feedback on the MOUTH, not on the sound: 'your teeth were not on your lip' beats 'that was not quite right.'</a:t>
            </a:r>
          </a:p>
          <a:p>
            <a:r>
              <a:t>NOTE: Watch for: Short o. In much of American English 'cot' and 'caught' are the same word — do not fight your own accent. Teach the spelling and accept the vowel your class actually says.</a:t>
            </a:r>
          </a:p>
          <a:p>
            <a:r>
              <a:t>NOTE: This sound does not exist in Arabic. For those children it is a new physical skill, not a reminder. Expect it to take days, and do not let the column start until the mouth can make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Kevin is a rascal.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Karen and Ken will visit dad.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Sentences with two-syllable, short-vowel words · a as in all;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39, Lesson 40  ·  p.55–56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Calvin put the pencil in his jacket pocket.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Don put a red ribbon on his cat.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Peg's husband has a wagon.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camel sat on the cactus.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ball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mall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822960"/>
            <a:ext cx="58521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0" b="1">
                <a:solidFill>
                  <a:srgbClr val="C2410E"/>
                </a:solidFill>
                <a:latin typeface="Helvetica"/>
              </a:rPr>
              <a:t>/ɔ/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468880"/>
            <a:ext cx="58521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400" b="0">
                <a:solidFill>
                  <a:srgbClr val="1F2937"/>
                </a:solidFill>
                <a:latin typeface="Helvetica"/>
              </a:rPr>
              <a:t>written  aw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383280"/>
            <a:ext cx="585216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1F2937"/>
                </a:solidFill>
                <a:latin typeface="Helvetica"/>
              </a:rPr>
              <a:t>Open your mouth like short o, then push your lips forward into a round shape and hold it — aww, as in 'all' and 'saw'.</a:t>
            </a:r>
          </a:p>
        </p:txBody>
      </p:sp>
      <p:pic>
        <p:nvPicPr>
          <p:cNvPr id="5" name="Picture 4" descr="aw_back-l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457200"/>
            <a:ext cx="4524815" cy="5852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212080"/>
            <a:ext cx="585216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9CA3AF"/>
                </a:solidFill>
                <a:latin typeface="Helvetica"/>
              </a:rPr>
              <a:t>CHECK: Mirror: wide open AND round lips at the same time. Short o is open with flat lips; this one is open with round lips.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Jill    has    picnic    basket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full    of    and    relish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Philip    Kevin    is    rascal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Karen    Ken    will    visit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dad    Calvin    put    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pencil    in    his    jacket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pocket    bill's    rabbit    Don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red    ribbon    on    cat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Mom    satin    peg's    husband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wagon    camel    sat    cactus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Pam    can    mimic    puppet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Deb    velvet    sash    Jim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gallon    lemon    let's    patrick's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was    vivid    sunset    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Al    Cal    call    gal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Kevin is a rascal.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Karen and Ken will visit dad.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