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37 of 76. 30.4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song was sung.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king can sing.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gang sang.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Tim is in Hong Kong.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written ng.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velar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The BACK of your tongue goes up to the back of the roof and stays. The sound comes out of your nose — ng. Your tongue tip never touches anything.</a:t>
            </a:r>
          </a:p>
          <a:p>
            <a:r>
              <a:t>SAY: Now you check it on yourself. Say 'sing' and freeze on the last sound. Feel where your tongue is: at the back, not the front.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/ŋ/ … /ŋ/ … /ŋ/.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Children say 'sin' or 'sing-g'. Neither has the tongue parked at the back.</a:t>
            </a:r>
          </a:p>
          <a:p>
            <a:r>
              <a:t>NOTE: This sound does not exist in Arabic, Somali.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Deb sang a song.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Ron rang the bell.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Consonant blend ng; ing words · Sentences with ing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41, Lesson 42  ·  p.57–59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song was sung.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king can sing.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gang sang.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Tim is in Hong Kong.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digging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mud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/ŋ/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The BACK of your tongue goes up to the back of the roof and stays. The sound comes out of your nose — ng. Your tongue tip never touches anything.</a:t>
            </a:r>
          </a:p>
        </p:txBody>
      </p:sp>
      <p:pic>
        <p:nvPicPr>
          <p:cNvPr id="5" name="Picture 4" descr="ng_vel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Say 'sing' and freeze on the last sound. Feel where your tongue is: at the back, not the front.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sang    song    rang    sung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king    sing    gang    Hong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Kong    bang    pang    ding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ping    pong    wing    hung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gong    lung    long    rung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ing    Washington    dabbing    robbing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rubbing    packing    picking    locking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rocking    bidding    kidding    digging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rigging    calling    falling    selling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yelling    chilling    willing    banging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hanging    ring    ringing    singing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sunning    napping    tapping    chipping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chopping    shipping    shopping    fishing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wishing    washing    rushing    passing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fitting    quitting    an    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Deb sang a song.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Ron rang the bell.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