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38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Ann is fishing at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wants his rod back.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went to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mending his tent.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went with Kent.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lent Ann his fishing rod.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nd, nt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43, Lesson 44  ·  p.60–61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Ann is fishing at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wants his rod back.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went to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pam's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end    wind    bond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fund    band    bend    fond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hand    fend    pond    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lend    sand    mend    rend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send    tend    ant    bent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pent    hint    pant    cent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rent    lint    hunt    rant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dent    sent    mint    punt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gent    tent    tint    runt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Kent    lent    went    Bill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    mending    his    tent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Kent    went    hunting    Jack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Bob    lent    Ann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fishing    rod    at    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pond    wants    back    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mending his tent.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went with Kent.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lent Ann his fishing rod.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