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40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sat on a bench.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ranch.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had lunch with Bess.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put gas in the tank.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put the dish in the sink.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nk, nc, nch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46, Lesson 47  ·  p.63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sat on a bench.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ranch.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had lunch with Bess.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cash    in    the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put gas in the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put the dish in the sink.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