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44 of 76. 31.1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the cat catch the fish?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will pitch his tent at the camp.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Jack has an itch.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Dad has a watch.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Bess has a lamp.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is in a ditch at the dump.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Final consonant blend mp · Final consonant blend tch; sentences · Final consonant blends dge, nge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52, Lesson 53, Lesson 54  ·  p.67–68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the cat catch the fish?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will pitch his tent at the camp.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wedge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nudge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ridge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camp    limp    bump    lump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damp    dump    pump    lamp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romp    hump    sump    chomp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Jump    catch    hatch    latch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match    patch    watch    tch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itch    ditch    hitch    pitch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witch    fetch    notch    Dutch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badge    dodge    lodge    singe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edge    budge    tinge    hedge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fudge    ledge    judge    wedge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nudge    ridge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Jack has an itch.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Dad has a watch.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Bess has a lamp.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is in a ditch at the dump.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