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45 of 76. 29.7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sat at the edge of the ledge and did not budge.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sat on the fence.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fog is dense.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nce, nse · Review of words with final consonant blends · Two-syllable words with consonant blends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55, Lesson 56, Lesson 57  ·  p.68–70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conduct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finish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consent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dance    chance    fence    hence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since    once    dense    sense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tense    match    bath    went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milk    Jump    half    left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elm    tint    dance    dust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rinse    with    dish    edge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hint    belt    bank    pitch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pest    act    rich    cash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ink    rust    fudge    help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fast    kept    much   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pink    next    elf    lung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patch    fist    desk    hunt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witch    last    west    fond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lost    send    sing    melt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camp    bend    catch    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sat at the edge of the ledge and did not budge.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sat on the fence.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fog is dense.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