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2, day 47 of 76.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Initial consonant blends fl, fr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61  ·  p.73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flax    fling    fleck    flint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fluff    flag    fled    flip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flung    flank    flesh    flock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flap    flex    flog    flush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flash    flop    flat    floss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flop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flat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floss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