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50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sp, spl, spr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66  ·  p.76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spent    splash    sprang    span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spin    spring    spit    split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sprung    spat    spot    speck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sprint    sped    spun    spell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spun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