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53 of 76.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Initial consonant blends tr, thr, tw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69  ·  p.78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track    trek    trip    trump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tram    trench    trod    trunk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trance    trend    trot    trust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trap    trick    truck    trash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trim    trudge    thrall    thrash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throng    twelve    thrush    twig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thrift    thrust    twill    thrill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twin    twist    twit    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