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54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Gwen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had a stiff neck.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of France was plump.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Frank is a prince.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long a.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with your mouth half open and your lips wide, like a small smile. Then slide your tongue UP and close your mouth a little as you finish. Two sounds glued together — /eɪ/, which is the name of the letter a.</a:t>
            </a:r>
          </a:p>
          <a:p>
            <a:r>
              <a:t>SAY: Now you check it on yourself. Hand under your chin. Say it slowly: your jaw comes UP at the end. If your jaw never moves, you are saying one sound where there should be two.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/eɪ/ … /eɪ/ … /eɪ/.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A flat 'eh' with no slide. Arabic, Somali and Urdu all have a plain long e, so the vowel sounds close but stops halfway and 'made' comes out near 'med'. The slide is not decoration; it is the sound.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had fudge with his lunch.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Patrick drank a glass of milk.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Words with consonant blends · Sentences · Long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70, Lesson 71, Lesson 72  ·  p.79–81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Gwen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had a stiff neck.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of France was plump.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Frank is a prince.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/eɪ/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long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with your mouth half open and your lips wide, like a small smile. Then slide your tongue UP and close your mouth a little as you finish. Two sounds glued together — /eɪ/, which is the name of the letter a.</a:t>
            </a:r>
          </a:p>
        </p:txBody>
      </p:sp>
      <p:pic>
        <p:nvPicPr>
          <p:cNvPr id="5" name="Picture 4" descr="longa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under your chin. Say it slowly: your jaw comes UP at the end. If your jaw never moves, you are saying one sound where there should be two.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truck    bless    Jump    skip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Dutch    swift    spun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quick    pest    grudge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shrimp    dish    glass    shack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plum    king    fudge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fond    dump    frill    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task    flag    lift    sash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cliff    left    crux    kept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clasp    draft    trick    dwell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chest    France    clap    bridge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hitch    slack    edge    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spring    golf    lunch    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flash    smash    scant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twist    strand    string    thrush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cat    sat    still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had fudge with his lunch.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Patrick drank a glass of milk.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