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57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In Spain the rain falls on the plain.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Cain is waiting at the main gate.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If the train is late, take a plane.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Clair paid ten cents at the gate.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Gail will wait in the rain for the train.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If the train is late, Gail will take a bus.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Long a as ay and ey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76, Lesson 77, Lesson 78  ·  p.87–88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In Spain the rain falls on the plain.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Cain is waiting at the main gate.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If the train is late, take a plane.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Clair    paid    ten    cents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the    gate    Gail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wait    in    rain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for    train    is    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take    bus    Spain    falls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    plain    Cain    waiting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main    plane    Fish    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cut    bait    said    Bill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washing    her    hair    Jane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trimming    nails    it    rains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Dave    Kate    But    did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not    mail    Spring    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bay    may    clay    hey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day    nay    gray    grey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Fay    play    obey    hay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Clair paid ten cents at the gate.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Gail will wait in the rain for the train.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If the train is late, Gail will take a bus.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