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59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dawn came at six o'clock.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saw Aunt Maud sitting on the lawn.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cut her paw.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saw Aunt Maud sitting on the lawn.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cut her paw.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drank his milk with a straw.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 words with long a syllables · Vowel spellings au and aw · Sentences with au and aw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82, Lesson 83, Lesson 84  ·  p.91–92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dawn came at six o'clock.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saw Aunt Maud sitting on the lawn.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cut her paw.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o'clock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pay    day    rail    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air    plane    space    gage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wait    rain    slave    grate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plain    mail    man    chair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brace    tain    tail    gate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play    mate    railway    airplane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spaceship    away    engage    waitress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raining    enslave    grateful    explain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complain    mailman    chairman    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obtain    Maud    sauce    awe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hawk    fraud    cause    Jaw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bawl    haul    gaunt    clause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law    haunt    pause    paw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crawl    Paul    taut    raw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drawl    Saul    taunt    saw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saw Aunt Maud sitting on the lawn.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cut her paw.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drank his milk with a straw.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