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2, day 61 of 76.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Is she the queen of Greece?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Yes, she is the Greek queen.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We ate beef this week.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I see the tree.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Can the tree see me?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She is the queen.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Sentences · Long e as ea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88, Lesson 89  ·  p.96–98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Is she the queen of Greece?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Yes, she is the Greek queen.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We ate beef this week.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breath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deaf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meant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see    the    tree    Can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me    She    is    queen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of    Greece    Yes    Greek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ate    beef    this    week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Lee    came    in    jeep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Will    they    sweep    street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at    three    che    free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o'clock    have    seen    greet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Dee    and    cheer    cheese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Meet    next    said    deer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was    deep    sleep    sleeping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breeze    on    his    knee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fixing    Long    as    pea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leaf    beam    ear    eat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peace    sea    seam    dear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I see the tree.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Can the tree see me?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She is the queen.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