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62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peach was sweet.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at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sea is in the east.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Jean had a dream.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put cream in her tea.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Then she ate a peach.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e as e-e; sentences · Long e as ie;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90, Lesson 91, Lesson 92  ·  p.98–100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peach was sweet.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at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sea is in the east.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Jean    had    dream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put    cream   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    tea    ate    meal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peas    bread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peach    The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sweet    Bill    is    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    east    beach    neat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clean    sat    seat    near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rear    on    team    this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year    dog    has    fleas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When    will    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Steak    be    great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let's    break    for    read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Seal    Zeal    sweat    realm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threat    dealt    sweater    bear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Jean had a dream.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put cream in her tea.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Then she ate a peach.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