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63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Jerry is in a hurry.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, The day was chilly and foggy.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Perry is very sorry.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lobby was stuffy.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bunny is funny.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is busy.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y · Sentences · ies in verbs and plural nouns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93, Lesson 94, Lesson 95  ·  p.101–103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Jerry is in a hurry.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, The day was chilly and foggy.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Perry is very sorry.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candies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hurries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easy    Abby    Libby    lobby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baby    mummy    tummy    Timmy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Jimmy    Sammy    happy    poppy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puppy    Teddy    muddy   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Danny    Benny    Jenny    penny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bunny    funny    sunny    money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any    many    puffy    stuffy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Harry    carry    Barry    Perry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Terry    merry    hurry    sorry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Gary    marry    berry    cherry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very    furry    worry    baggy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Billy    Sally    silly    foggy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Molly    Polly    chilly    daily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messy    Betty    fatty    busy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putty    hazy    city    lazy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lobby was stuffy.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bunny is funny.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is busy.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