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64 of 76.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beach is near the city.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"Please teach me to read," Pete said to his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There is a breeze near the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street is neat and clean.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"Meet me at the beach," Betty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is the beach?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long e words · Sentences · Long i as I, y, ie, uy;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96, Lesson 97, Lesson 98  ·  p.103–105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beach is near the 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"Please teach me to read," Pete said to his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There is a breeze near the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Connie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Timmy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berry    penny    tea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fear    beet    see    dear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year    here    niece    greet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these    sleep    babies    berries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cities    puppies    pennies    easy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Jeep    tree    he    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please    gear    near    thief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mean    we    leaf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sweet    sea    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Pete    treat    need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eve    leap    cherry    steer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greasy    hear    meat    steal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chief    cheer    bean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weep    creep    lobbies    cherries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bunnies    candies    hurries   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street is neat and clean.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"Meet me at the beach," Betty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is the beach?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