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66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taught a tennis lesson.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cough.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gave him a cough drop.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steak was tough.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long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Push your lips into a round O. Start with your mouth open, then close your lips into a smaller, tighter circle as you finish — /oʊ/, the name of the letter o.</a:t>
            </a:r>
          </a:p>
          <a:p>
            <a:r>
              <a:t>SAY: Now you check it on yourself. Mirror: your lips must get SMALLER and rounder while you say it. If your lips hold still, you are saying a plain o.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/oʊ/ … /oʊ/ … /oʊ/.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A plain held /o/. All three home languages have one, which is why this sound gets waved through and then turns up wrong in every long-o word for the rest of the year.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bought candy and gum.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caught the balL He thought the ball was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Spelling forms ough and augh · f as gh · Long o as o-e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101, Lesson 102, Lesson 103  ·  p.109–110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taught a tennis lesson.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cough.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gave him a cough drop.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steak was tough.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doze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/oʊ/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long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Push your lips into a round O. Start with your mouth open, then close your lips into a smaller, tighter circle as you finish — /oʊ/, the name of the letter o.</a:t>
            </a:r>
          </a:p>
        </p:txBody>
      </p:sp>
      <p:pic>
        <p:nvPicPr>
          <p:cNvPr id="5" name="Picture 4" descr="long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your lips must get SMALLER and rounder while you say it. If your lips hold still, you are saying a plain 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ough    augh    ought    fought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caught    bought    sought    taught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brought    thought    daughter    though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slaughter    rough    laugh    tough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laughing    cough    laughter    coughing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ough    augh    ought    fought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caught    bought    sought    taught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brought    thought    daughter    though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slaughter    rough    laugh    tough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laughing    cough    laughter    coughing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robe    hole    bone    lobe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mole    cone    globe    pole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lone    probe    role    tone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zone    code    stole    phone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mode    whole    stone    rode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bought candy and gum.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caught the balL He thought the ball was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