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68 of 76. 31.4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sold his home.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know what he told 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In winter it is cold most of the time.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sold his gold ring.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oo.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back mid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Almost the same as oooo, but shorter and looser. Lips a little round, but relaxed, and your tongue drops a little — the oo in 'book' and 'good'.</a:t>
            </a:r>
          </a:p>
          <a:p>
            <a:r>
              <a:t>SAY: Now you check it on yourself. Say 'food', then 'good'. Feel your lips RELAX on the second one, and notice it is shorter.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/ʊ/ … /ʊ/ … /ʊ/.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/uː/. Arabic has long and short u, but they are the same vowel held for different lengths — this one is a different vowel, not a shorter one, and that is the thing to teach.</a:t>
            </a:r>
          </a:p>
          <a:p>
            <a:r>
              <a:t>NOTE: This sound does not exist in Arabic. For those children it is a new physical skill, not a reminder. Expect it to take days, and do not let the column start until the mouth can make it.</a:t>
            </a:r>
          </a:p>
          <a:p>
            <a:r>
              <a:t>SAY: These letters you already know the sound of: oo. Say each one as I point.</a:t>
            </a:r>
          </a:p>
          <a:p>
            <a:r>
              <a:t>NOTE: Naming, not teaching — these sounds exist in the children's home languages. If one of them is genuinely shaky for a child, that is a warm-up item tomorrow, not a five-minute detour now.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"Hold my hand," she said.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was lost.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o as in old; sentences · Common irregular words; sentences · oo as in good food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107, Lesson 108, Lesson 109  ·  p.114–116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sold his home.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know what he told 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In winter it is cold most of the time.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sold his gold ring.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flood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blood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floor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/ʊ/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oo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Almost the same as oooo, but shorter and looser. Lips a little round, but relaxed, and your tongue drops a little — the oo in 'book' and 'good'.</a:t>
            </a:r>
          </a:p>
        </p:txBody>
      </p:sp>
      <p:pic>
        <p:nvPicPr>
          <p:cNvPr id="5" name="Picture 4" descr="oo_back-mi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'food', then 'good'. Feel your lips RELAX on the second one, and notice it is shorter.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old    hold    bold    mold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cold    sold    fold    gold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scold    told    to    do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too    two    who    you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youth    young    know    went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    phone    Did    what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were    told    of    must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think    are    want    go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alone    is    high    big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Give    it    back    him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shall    man    sold    good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food    coo    boom    boon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coop    boot    boo    doom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moon    loop    coot    moo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cool    room    noon    hoop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"Hold my hand," she said.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was lost.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