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69 of 76. 26.4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Joan wore a wool coat.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Soon they will go to school.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pool was cool, but the food was good.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Joan and Jane went to the zoo.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zoo was too far from home.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Jane took a book with her.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· ould sounding as ood in wood; sentences · ow and ou as in cow and ouch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110, Lesson 111, Lesson 112  ·  p.117–119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Joan wore a wool coat.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Soon they will go to school.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pool was cool, but the food was good.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youth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count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fount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Joan    and    Jane    went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    the    zoo    was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too    far    from    home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took    book    with    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wore    wool    coat    Soon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they    will    go    school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pool    cool    but    food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good    Betty    can    cook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Jim    stood    at    door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look    betty's    room    it's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    neat    Open    said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Pam    have    milk    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made    of    wood    dentist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my    tooth    loose    Barry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on    floor    snooze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Joan and Jane went to the zoo.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zoo was too far from home.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Jane took a book with 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