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70 of 76. 31.4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"I found the cow near the house," Brother said.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house fell down.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"Ouch," said the clown.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clown ran out of the house.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oi.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mouth CHANGE — this sound moves from one position to another. Do not hold it still, and do not cut the slide short.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Start with round lips and your mouth open, the way you say 'aw'. Then slide your tongue up and forward until you are smiling — /ɔɪ/, as in 'boy' and 'oil'.</a:t>
            </a:r>
          </a:p>
          <a:p>
            <a:r>
              <a:t>SAY: Now you check it on yourself. Mirror: round lips at the start, smiling lips at the end. If your lips never change, it is not the sound yet.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/ɔɪ/ … /ɔɪ/ … /ɔɪ/.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Splitting it into two separate vowels — 'bo-y'. It is one slide, not two syllables.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  <a:p>
            <a:r>
              <a:t>SAY: These letters you already know the sound of: long u.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How did the cow get out of the house?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A mouse let her out.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oy as in boy; oi as in oil; sentences · Long u as u-e;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113, Lesson 114, Lesson 115  ·  p.120–122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"I found the cow near the house," Brother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house fell down.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"Ouch," said the clown.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clown ran out of the house.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spruce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/ɔɪ/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oi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Start with round lips and your mouth open, the way you say 'aw'. Then slide your tongue up and forward until you are smiling — /ɔɪ/, as in 'boy' and 'oil'.</a:t>
            </a:r>
          </a:p>
        </p:txBody>
      </p:sp>
      <p:pic>
        <p:nvPicPr>
          <p:cNvPr id="5" name="Picture 4" descr="oi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round lips at the start, smiling lips at the end. If your lips never change, it is not the sound yet.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How    did    the    cow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get    out    of    house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mouse    let    her    found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near    Brother    said    They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loud    sound    fell    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Ouch    clown    ran    went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downtown    took    an    hour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    find    was    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crowd    and    then    she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around    tower    now    brown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you    come    home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Not    Bow    wow    dog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man    came    Your    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town    he    chased    round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boy    oil    coin    noise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How did the cow get out of the house?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A mouse let her out.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