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71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will use the glue to fIX a toy.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June has a new dress.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it true that Sue has the flu?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Take a cue from Sue.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Sue's dress is blue.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Bruce has a tube of glue.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u as ue and ui; sentences · Long u as ew and eu;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116, Lesson 117  ·  p.123–124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will use the glue to fIX a toy.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June has a new dress.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slew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feud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deuce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cue    blue    due    clue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bruise    hue    flue    Sue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glue    cruel    true    suit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duel    fruit    fuel    juice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sue's    new    news    Lew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stew    chew    grew    threw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drew    sew    dew    few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brew    View    mew    clew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knew    crew    screw    pew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flew    slew    feud    deuce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it true that Sue has the flu?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Take a cue from Sue.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Sue's dress is blue.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Bruce has a tube of glue.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