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74 of 76.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n as kn · m as mb; t as bt · Silent 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122, Lesson 123, Lesson 124  ·  p.130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knee    knit    knack    know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kneel    knitting    knock    known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kneeling    knitted    knob    knowing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knelt    knife    knot    knowledge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knight    knuckle    knew    lamb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bomb    comb    bombed    combed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dumb    combing    numb    climb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plumber    crumb    climbed    plumbing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thumb    climbing    tomb    debt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doubt    knight    thumb    hour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ghost    rhyme    honor    ghastly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rhymed    honest    ghetto    rhyming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heir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ghetto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rhyming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heir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