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75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 as wr · s as st; f as ft · k as ch; s as 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125, Lesson 126, Lesson 127  ·  p.131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write    writer    writing    written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wrote    wrist    wrap    wretch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wrath    wretched    wreck    wreath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wrought    wrestle    wrestled    wrestler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wrestling    wrinkle    wrong    wrung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wry    wrist    castle    fasten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Christmas    chemist    chemistry    listen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wrestle    listener    wrestled    listening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wrestler    whistle    wrestling    whistler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often    soften    softener    softening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character    choir    Christmas    chemist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chemistry    wretch    wretched    chorus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scheme    choral    schedule    chord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school    chlorine    scholar    chronic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chronicle    psychic    psyche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chronicle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psychic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psyche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