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K, day 3 of 184. 25.0 minutes.</a:t>
            </a:r>
          </a:p>
          <a:p>
            <a:r>
              <a:t>Segments today: WARM-UP, BUILD, COLUMN, SHOW ME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m … then am.</a:t>
            </a:r>
          </a:p>
          <a:p>
            <a:r>
              <a:t>SAY: a … then m … put them together: 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n … then an.</a:t>
            </a:r>
          </a:p>
          <a:p>
            <a:r>
              <a:t>SAY: a … then n … put them together: 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s … then as.</a:t>
            </a:r>
          </a:p>
          <a:p>
            <a:r>
              <a:t>SAY: a … then s … put them together: 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t … then at.</a:t>
            </a:r>
          </a:p>
          <a:p>
            <a:r>
              <a:t>SAY: a … then t … put them together: 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x … then ax.</a:t>
            </a:r>
          </a:p>
          <a:p>
            <a:r>
              <a:t>SAY: a … then x … put them together: 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Short a; consonants m, n, s, t, x</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1  ·  p.3</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