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K, day 4 of 184. 25.0 minutes.</a:t>
            </a:r>
          </a:p>
          <a:p>
            <a:r>
              <a:t>Segments today: WARM-UP, SOUND, BUILD, COLUMN, SHOW ME, DICTATION,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S … am … then Sam.</a:t>
            </a:r>
          </a:p>
          <a:p>
            <a:r>
              <a:t>SAY: S … then am … put them together: Sam.</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m … an … then man.</a:t>
            </a:r>
          </a:p>
          <a:p>
            <a:r>
              <a:t>SAY: m … then an … put them together: man.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h … as … then has.</a:t>
            </a:r>
          </a:p>
          <a:p>
            <a:r>
              <a:t>SAY: h … then as … put them together: has.</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s … at … then sat.</a:t>
            </a:r>
          </a:p>
          <a:p>
            <a:r>
              <a:t>SAY: s … then at … put them together: sat.</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t … ax … then tax.</a:t>
            </a:r>
          </a:p>
          <a:p>
            <a:r>
              <a:t>SAY: t … then ax … put them together: tax.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Initial consonants S, m, h, s, t</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2  ·  p.4</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am</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Sam</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m</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man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h</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as</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has</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s</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at</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sat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t</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Sam    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Sam</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tax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