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 of 184.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Sam has an 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  ·  p.5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am    Sam    an    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    has    at    sat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ax    tax    dad    wax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Sam has an 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