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7 of 184. 27.8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w. Before we read it, we are going to make it.</a:t>
            </a:r>
          </a:p>
          <a:p>
            <a:r>
              <a:t>SAY: Watch my mouth. Do not say anything yet — just watch.</a:t>
            </a:r>
          </a:p>
          <a:p>
            <a:r>
              <a:t>DO: Make the sound three times, slowly, exaggerated. Say nothing else. Let them watch your bilabial position.</a:t>
            </a:r>
          </a:p>
          <a:p>
            <a:r>
              <a:t>SAY: What did you notice about my mouth?</a:t>
            </a:r>
          </a:p>
          <a:p>
            <a:r>
              <a:t>NOTE: Take two or three answers. Steer toward the moving part — lips, tongue, teeth, air, voice. Do not correct wrong noticing; ask another child.</a:t>
            </a:r>
          </a:p>
          <a:p>
            <a:r>
              <a:t>SAY: Push your lips out into a tight little circle, like blowing out a candle, then open them into the next sound — w.</a:t>
            </a:r>
          </a:p>
          <a:p>
            <a:r>
              <a:t>SAY: Now you check it on yourself. Mirror: lips round and forward. If your teeth touch your lip you are saying /v/ instead.</a:t>
            </a:r>
          </a:p>
          <a:p>
            <a:r>
              <a:t>DO: Every child does the check. Walk the room. You are looking for the check being DONE, not for the sound being perfect yet.</a:t>
            </a:r>
          </a:p>
          <a:p>
            <a:r>
              <a:t>SAY: Say it with me. /w/ … /w/ … /w/.</a:t>
            </a:r>
          </a:p>
          <a:p>
            <a:r>
              <a:t>NOTE: Individual turns from four or five children, chosen so you hear the ones you are worried about. Give feedback on the MOUTH, not on the sound: 'your teeth were not on your lip' beats 'that was not quite right.'</a:t>
            </a:r>
          </a:p>
          <a:p>
            <a:r>
              <a:t>NOTE: Watch for: /v/ — especially for Urdu speakers, where /v/ and /w/ are one sound.</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/w/</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w</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Push your lips out into a tight little circle, like blowing out a candle, then open them into the next sound — w.</a:t>
            </a:r>
          </a:p>
        </p:txBody>
      </p:sp>
      <p:pic>
        <p:nvPicPr>
          <p:cNvPr id="5" name="Picture 4" descr="w_bilabial.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Mirror: lips round and forward. If your teeth touch your lip you are saying /v/ instead.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