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9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Alphabetic word building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  ·  p.6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am    an    as    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ax    had    ham    man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has    hat    tax    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dam    Dan    was    sat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sad    Sam    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mat    Max    Tad    mad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