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Max had ham.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was tan.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Was Sam tan?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Has Dad an ax?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an 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has wax.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a sentences; punctuation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  ·  p.7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sat    Max    had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ham    Dan    was    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Sam    Has    an    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sad    mad    Tad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Max had ham.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was tan.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Was Sam tan?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Has Dad an ax?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an 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has wax.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