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12 of 184. 27.9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written g.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velar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Back of the tongue up to the back of the roof, same as /k/. Voice ON — /g/.</a:t>
            </a:r>
          </a:p>
          <a:p>
            <a:r>
              <a:t>SAY: Now you check it on yourself. Hand on your throat: /g/ buzzes, /k/ does not.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/g/ … /g/ … /g/.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/k/.</a:t>
            </a:r>
          </a:p>
          <a:p>
            <a:r>
              <a:t>NOTE: This sound does not exist in Arabic. For those children it is a new physical skill, not a reminder. Expect it to take days, and do not let the column start until the mouth can make it.</a:t>
            </a:r>
          </a:p>
          <a:p>
            <a:r>
              <a:t>SAY: These letters you already know the sound of: b, k, f, j. Say each one as I point.</a:t>
            </a:r>
          </a:p>
          <a:p>
            <a:r>
              <a:t>NOTE: Naming, not teaching — these sounds exist in the children's home languages. If one of them is genuinely shaky for a child, that is a warm-up item tomorrow, not a five-minute detour now.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Consonants l, b, c, g, f, j, 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8  ·  p.9–10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/g/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Back of the tongue up to the back of the roof, same as /k/. Voice ON — /g/.</a:t>
            </a:r>
          </a:p>
        </p:txBody>
      </p:sp>
      <p:pic>
        <p:nvPicPr>
          <p:cNvPr id="5" name="Picture 4" descr="g_vel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Hand on your throat: /g/ buzzes, /k/ does not.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bad    ban    band    bat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cab    cad    Cal    cat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can    gab    gad    gag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gal    gas    fad    lab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nab    fan    Jan    lad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nag    fat    jab    lag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Nat    Jag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lag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Nat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Jag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