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15 of 184. 29.9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p.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bilabial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Put your lips together. Hold the air behind them. Now pop them open — /p/. It is a quiet sound. Your voice stays off.</a:t>
            </a:r>
          </a:p>
          <a:p>
            <a:r>
              <a:t>SAY: Now you check it on yourself. Hold your hand in front of your mouth. You should feel a little puff of air hit it. Now put your other hand on your throat — it should stay still.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/p/ … /p/ … /p/.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Children swap /p/ and /b/. The lips do the same thing; only the voice differs.</a:t>
            </a:r>
          </a:p>
          <a:p>
            <a:r>
              <a:t>NOTE: This sound does not exist in Somali, Arabic.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/r/, written r. Curl your tongue tip up and back, and do NOT let it touch anything. Round your lips a little. Voice on — rrrr.</a:t>
            </a:r>
          </a:p>
          <a:p>
            <a:r>
              <a:t>NOTE: Quick introduction only — /r/ gets its full lesson in a day or two. Today the children just need it in the mouth before they meet it in the column.</a:t>
            </a:r>
          </a:p>
          <a:p>
            <a:r>
              <a:t>SAY: One more sound you will see today: /v/, written v. Top teeth on your bottom lip, exactly like /f/. Turn your voice ON — vvvvv. Your lip will tickle.</a:t>
            </a:r>
          </a:p>
          <a:p>
            <a:r>
              <a:t>NOTE: Quick introduction only — /v/ gets its full lesson in a day or two. Today the children just need it in the mouth before they meet it in the column.</a:t>
            </a:r>
          </a:p>
          <a:p>
            <a:r>
              <a:t>SAY: One more sound you will see today: /z/, written z. Exactly the same mouth as /s/. Voice ON — zzzzz, like a bee.</a:t>
            </a:r>
          </a:p>
          <a:p>
            <a:r>
              <a:t>NOTE: Quick introduction only — /z/ gets its full lesson in a day or two. Today the children just need it in the mouth before they meet it in the column.</a:t>
            </a:r>
          </a:p>
          <a:p>
            <a:r>
              <a:t>SAY: These letters you already know the sound of: y.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p, r, t, v, w, y, z; final 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  ·  p.11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/p/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Put your lips together. Hold the air behind them. Now pop them open — /p/. It is a quiet sound. Your voice stays off.</a:t>
            </a:r>
          </a:p>
        </p:txBody>
      </p:sp>
      <p:pic>
        <p:nvPicPr>
          <p:cNvPr id="5" name="Picture 4" descr="p_bilab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Hold your hand in front of your mouth. You should feel a little puff of air hit it. Now put your other hand on your throat — it should stay still.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pad    pal    Pam    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rag    ram    ran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rap    rat    tab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tag    tan    tap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Val    wag    yak    van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yam    vat    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