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19 of 184. 25.0 minutes.</a:t>
            </a:r>
          </a:p>
          <a:p>
            <a:r>
              <a:t>Segments today: WARM-UP,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Consonants p, r, t, v, w, y, z; final 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9  ·  p.11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pad    pal    Pam    pan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pat    rag    ram    ran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rap    rat    tab    Tad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tag    tan    tap    tax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Val    wag    yak    van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wax    yam    vat    yap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vat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yap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