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22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Review of short a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10  ·  p.12–14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Al    cab    bad    bag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yak    Cal    dab    cad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gag    gal    gab    dad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Hal    Jag    jab    fad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lag    pal    lab    gad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nag    Sal    nab    had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rag    Val    tab    lad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sag    mad    tag    pad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wag    sad    Tad    am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an    as    cam    ban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cap    gas    darn    can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gap    has    ham    Dan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lap    Jam    fan    map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bass    Pam    Jan    nap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lass    ram    man    rap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land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tax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