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ck; qu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  ·  p.15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back    hack    Jack    lack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Mack    pack    rack    sack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tack    Zack    quack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