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24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a as a word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12  ·  p.15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back    hack    Jack    lack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cat    hat    bat    cap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pan    Mack    pack    rack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sack    tack    Zack    quack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pal    bag    rag    cab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rag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cab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map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